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23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3FEC3F-AC1A-D01F-2A90-76608794A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7C2EB2-0564-3EDE-037B-99813B040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B615E0-D1C1-0036-8E32-D96B1BA2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F05FA8-EF0F-671E-5B44-92987480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8E9826-4A9F-065F-D3BD-C74FBB97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48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A3B86F-9AEC-3299-17B8-CEF02AF41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86F30F2-B014-79D0-64B4-EC803D504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C242466-DCCF-FB2E-8B32-5BBACA842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A35659-03A5-C6B0-64D3-8C7C9FB95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59F7A5-5063-A42F-E2D6-E69E9FA9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10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9C5F4AB-5DC6-97C8-334C-6CD3A5F1D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9BA1468-1CAF-7E96-3056-1F61EABB8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F4A5EC-BD13-342D-B2B2-3B9C740F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FFDC91-7311-1996-720D-43173C21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2D1BE3-3906-AAAF-3A0E-6BE84A1C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77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7D2CCF-926F-E29A-A529-0BD18131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32D969-636F-CA35-3721-F530379FD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5DB338-2327-F2D6-9F2A-DB24FE96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DDB35F-A1AD-8AB3-4EE0-1D72E94C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8C9181-49AF-0AEA-6B2E-B36D6A54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1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7C3E6AE-3118-6545-BB91-33F7B0A8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96139A5-0A8C-4877-5788-CDD3B3BBF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D38C17-0E32-0146-0A16-15EE815F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D3A55C-5F1C-91F6-EA6E-54340091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D24D7E5-EE04-704C-984C-29F6BD2FB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99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3DFDB0-637C-5FA5-E512-A0A66C60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F3E684-0F04-BC09-7AA7-CB19D6EE8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6F299DC-F451-5FFE-B281-9A83A743C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72C228-4045-9813-8F90-D4C2BE7C8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6F80967-1E5E-9777-9C96-64551ABA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4B627AA-4068-4FA1-CD95-8C05D97EC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64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39695A-D294-D612-31CD-84A85DE61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9BDC78-1286-43DD-07D1-9DC0042E6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00BA59-3937-6A30-E71E-DE9532113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E3C0637-9808-B01A-E1ED-7CD2172B8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2C21F7D-BCC5-E327-4804-DF38D0059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E5CB57F-35AE-9876-2DDA-8365FE538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55FF38F-2626-077C-14BD-4CFC66E52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1006248-F3EA-A953-20F3-DEFF417B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2830D-D027-60C7-911B-41DAD9717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760E89-2CB0-81E0-052D-73051EAA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92C77F-4FA0-915F-25AE-1A73F538B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8B8B58B-A146-A763-A1FC-1EDB79C4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48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67661AC-1366-5E1A-974C-96E0059D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FBE4CFE-F57B-8B98-8A7B-10574787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4338DD3-DD76-3D00-B6C2-51746A171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3A1D8C-D805-955E-A0D5-612618C12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F76D44-35C1-1D97-F5B5-4D5858076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F13A6F-C177-7EF2-3551-3FBE46065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A03D70-FBEE-0156-1587-018EA7B3F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BE68673-DFA4-71CC-6150-E21A20BF2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02CC8C1-0A81-16FA-255C-66B21CD2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30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620D93-01DE-67F4-C6CE-0F951CDD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879B92D-4859-8575-0D11-4523FBD52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82B386E-80DA-6023-5903-381788874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270AA9F-1DB2-BB2B-F499-BD5F876A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3C7A310-515A-349D-0FB0-2C766B35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AD65BA4-FAF4-D518-3BEB-BCD873AD1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9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446AD6C-F814-E351-662B-E5F39631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25EF71B-D617-16CB-DB59-2813959DF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17CB85-2EB1-6E8F-A3D8-33102503A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E63A9A-2CAE-4632-AC1C-20FA88D00C8A}" type="datetimeFigureOut">
              <a:rPr lang="tr-TR" smtClean="0"/>
              <a:t>18.11.2024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9C716E-E2BA-0A50-F6AA-B15CB595E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538CF5-8887-02E2-A971-CA7506F82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AE214E-1F8E-4ED1-B3D9-50AA225EAA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12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metin, ekran görüntüsü içeren bir resim">
            <a:extLst>
              <a:ext uri="{FF2B5EF4-FFF2-40B4-BE49-F238E27FC236}">
                <a16:creationId xmlns:a16="http://schemas.microsoft.com/office/drawing/2014/main" id="{C6F6BB19-1854-E112-AA42-F92AC78DD84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71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Şenol Ersöz</dc:creator>
  <cp:lastModifiedBy>Şenol Ersöz</cp:lastModifiedBy>
  <cp:revision>1</cp:revision>
  <dcterms:created xsi:type="dcterms:W3CDTF">2024-11-18T11:43:38Z</dcterms:created>
  <dcterms:modified xsi:type="dcterms:W3CDTF">2024-11-18T11:44:47Z</dcterms:modified>
</cp:coreProperties>
</file>